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45" r:id="rId3"/>
    <p:sldId id="412" r:id="rId4"/>
    <p:sldId id="411" r:id="rId5"/>
    <p:sldId id="346" r:id="rId6"/>
    <p:sldId id="410" r:id="rId7"/>
    <p:sldId id="372" r:id="rId8"/>
    <p:sldId id="409" r:id="rId9"/>
    <p:sldId id="397" r:id="rId10"/>
    <p:sldId id="356" r:id="rId11"/>
    <p:sldId id="413" r:id="rId12"/>
    <p:sldId id="424" r:id="rId13"/>
    <p:sldId id="398" r:id="rId14"/>
    <p:sldId id="401" r:id="rId15"/>
    <p:sldId id="408" r:id="rId16"/>
    <p:sldId id="36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33D9-1E62-4B48-9B4C-3C827793D531}" type="datetimeFigureOut">
              <a:rPr lang="en-GB" smtClean="0"/>
              <a:t>25/08/2019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9456-884C-4E37-894C-F620F5111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370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33D9-1E62-4B48-9B4C-3C827793D531}" type="datetimeFigureOut">
              <a:rPr lang="en-GB" smtClean="0"/>
              <a:t>25/08/2019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9456-884C-4E37-894C-F620F5111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15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33D9-1E62-4B48-9B4C-3C827793D531}" type="datetimeFigureOut">
              <a:rPr lang="en-GB" smtClean="0"/>
              <a:t>25/08/2019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9456-884C-4E37-894C-F620F5111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975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EB7F-7F86-4363-8414-9151B39E558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25/08/2019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F55F-5335-4F12-87CD-0C29629AA3E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654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EB7F-7F86-4363-8414-9151B39E558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25/08/2019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F55F-5335-4F12-87CD-0C29629AA3E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206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EB7F-7F86-4363-8414-9151B39E558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25/08/2019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F55F-5335-4F12-87CD-0C29629AA3E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184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EB7F-7F86-4363-8414-9151B39E558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25/08/2019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F55F-5335-4F12-87CD-0C29629AA3E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98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EB7F-7F86-4363-8414-9151B39E558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25/08/2019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F55F-5335-4F12-87CD-0C29629AA3E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773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EB7F-7F86-4363-8414-9151B39E558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25/08/2019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F55F-5335-4F12-87CD-0C29629AA3E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3104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EB7F-7F86-4363-8414-9151B39E558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25/08/2019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F55F-5335-4F12-87CD-0C29629AA3E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2096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EB7F-7F86-4363-8414-9151B39E558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25/08/2019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F55F-5335-4F12-87CD-0C29629AA3E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797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33D9-1E62-4B48-9B4C-3C827793D531}" type="datetimeFigureOut">
              <a:rPr lang="en-GB" smtClean="0"/>
              <a:t>25/08/2019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9456-884C-4E37-894C-F620F5111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1652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EB7F-7F86-4363-8414-9151B39E558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25/08/2019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F55F-5335-4F12-87CD-0C29629AA3E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1830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EB7F-7F86-4363-8414-9151B39E558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25/08/2019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F55F-5335-4F12-87CD-0C29629AA3E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0072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EB7F-7F86-4363-8414-9151B39E558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25/08/2019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F55F-5335-4F12-87CD-0C29629AA3E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33D9-1E62-4B48-9B4C-3C827793D531}" type="datetimeFigureOut">
              <a:rPr lang="en-GB" smtClean="0"/>
              <a:t>25/08/2019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9456-884C-4E37-894C-F620F5111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275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33D9-1E62-4B48-9B4C-3C827793D531}" type="datetimeFigureOut">
              <a:rPr lang="en-GB" smtClean="0"/>
              <a:t>25/08/2019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9456-884C-4E37-894C-F620F5111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739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33D9-1E62-4B48-9B4C-3C827793D531}" type="datetimeFigureOut">
              <a:rPr lang="en-GB" smtClean="0"/>
              <a:t>25/08/2019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9456-884C-4E37-894C-F620F5111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475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33D9-1E62-4B48-9B4C-3C827793D531}" type="datetimeFigureOut">
              <a:rPr lang="en-GB" smtClean="0"/>
              <a:t>25/08/2019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9456-884C-4E37-894C-F620F5111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223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33D9-1E62-4B48-9B4C-3C827793D531}" type="datetimeFigureOut">
              <a:rPr lang="en-GB" smtClean="0"/>
              <a:t>25/08/2019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9456-884C-4E37-894C-F620F5111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52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33D9-1E62-4B48-9B4C-3C827793D531}" type="datetimeFigureOut">
              <a:rPr lang="en-GB" smtClean="0"/>
              <a:t>25/08/2019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9456-884C-4E37-894C-F620F5111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37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33D9-1E62-4B48-9B4C-3C827793D531}" type="datetimeFigureOut">
              <a:rPr lang="en-GB" smtClean="0"/>
              <a:t>25/08/2019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9456-884C-4E37-894C-F620F5111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433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D33D9-1E62-4B48-9B4C-3C827793D531}" type="datetimeFigureOut">
              <a:rPr lang="en-GB" smtClean="0"/>
              <a:t>25/08/2019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69456-884C-4E37-894C-F620F5111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409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9EB7F-7F86-4363-8414-9151B39E558D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25/08/2019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CF55F-5335-4F12-87CD-0C29629AA3E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120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786390"/>
            <a:ext cx="12192000" cy="1094704"/>
          </a:xfrm>
        </p:spPr>
        <p:txBody>
          <a:bodyPr>
            <a:noAutofit/>
          </a:bodyPr>
          <a:lstStyle/>
          <a:p>
            <a:pPr algn="ctr"/>
            <a:r>
              <a:rPr lang="en-GB" sz="72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Summoned </a:t>
            </a:r>
            <a:r>
              <a:rPr lang="en-GB" sz="7200" b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to </a:t>
            </a:r>
            <a:r>
              <a:rPr lang="en-GB" sz="72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Pray</a:t>
            </a:r>
            <a:endParaRPr lang="en-GB" sz="138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0520" b="10520"/>
          <a:stretch>
            <a:fillRect/>
          </a:stretch>
        </p:blipFill>
        <p:spPr>
          <a:xfrm>
            <a:off x="3245477" y="69125"/>
            <a:ext cx="4456089" cy="318923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body" sz="half" idx="2"/>
          </p:nvPr>
        </p:nvSpPr>
        <p:spPr>
          <a:xfrm>
            <a:off x="1584102" y="5409128"/>
            <a:ext cx="8590208" cy="940156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  </a:t>
            </a:r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KAY BENSON-AKHIGBE II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61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761408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7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Joh </a:t>
            </a:r>
            <a:r>
              <a:rPr lang="en-US" sz="1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8:31  </a:t>
            </a:r>
            <a:r>
              <a:rPr lang="en-US" sz="1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So Jesus was saying to those Jews who had believed Him, "If you </a:t>
            </a:r>
            <a:r>
              <a:rPr lang="en-US" sz="11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continue</a:t>
            </a:r>
            <a:r>
              <a:rPr lang="en-US" sz="1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 in </a:t>
            </a:r>
            <a:r>
              <a:rPr lang="en-US" sz="11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My word</a:t>
            </a:r>
            <a:r>
              <a:rPr lang="en-US" sz="1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, then you are truly disciples of Mine; </a:t>
            </a:r>
            <a:endParaRPr lang="en-US" sz="1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Joh 8:32  </a:t>
            </a:r>
            <a:r>
              <a:rPr lang="en-US" sz="1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and you will </a:t>
            </a:r>
            <a:r>
              <a:rPr lang="en-US" sz="1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know</a:t>
            </a:r>
            <a:r>
              <a:rPr lang="en-US" sz="1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 the truth, and the truth will make you free." </a:t>
            </a:r>
            <a:endParaRPr lang="en-US" sz="5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16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735651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1 Joh 3:9 </a:t>
            </a: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No </a:t>
            </a:r>
            <a:r>
              <a:rPr lang="en-US" sz="1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one born (begotten) of God [deliberately, knowingly, and habitually] practices sin, for God's nature abides in him [His principle of life, </a:t>
            </a:r>
            <a:r>
              <a:rPr lang="en-US" sz="11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the divine sperm</a:t>
            </a:r>
            <a:r>
              <a:rPr lang="en-US" sz="1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, remains permanently within him]; and he cannot practice sinning because he is born (begotten) of God.</a:t>
            </a:r>
          </a:p>
        </p:txBody>
      </p:sp>
    </p:spTree>
    <p:extLst>
      <p:ext uri="{BB962C8B-B14F-4D97-AF65-F5344CB8AC3E}">
        <p14:creationId xmlns:p14="http://schemas.microsoft.com/office/powerpoint/2010/main" val="87239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1999" cy="6858000"/>
          </a:xfrm>
        </p:spPr>
        <p:txBody>
          <a:bodyPr>
            <a:noAutofit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Psa 27:1 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LORD is my </a:t>
            </a: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light and my salvation;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Whom shall I fear? The LORD is the </a:t>
            </a:r>
            <a:r>
              <a:rPr lang="en-US" sz="48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defense of my life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Whom shall I dread? </a:t>
            </a:r>
            <a:endParaRPr lang="en-US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Psa 27:2 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evildoers came upon me to devour my flesh, My adversaries and my enemies, they stumbled and fell. </a:t>
            </a:r>
          </a:p>
          <a:p>
            <a:endParaRPr lang="en-US" sz="1400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65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10000"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4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Psa </a:t>
            </a:r>
            <a:r>
              <a:rPr lang="en-US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27:3  Though a </a:t>
            </a:r>
            <a:r>
              <a:rPr lang="en-US" sz="4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host encamp </a:t>
            </a:r>
            <a:r>
              <a:rPr lang="en-US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against me, My heart will not fear; Though </a:t>
            </a:r>
            <a:r>
              <a:rPr lang="en-US" sz="4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war arise against me</a:t>
            </a:r>
            <a:r>
              <a:rPr lang="en-US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 spite of this I shall be confident. (</a:t>
            </a:r>
            <a:r>
              <a:rPr lang="en-US" sz="4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Heb</a:t>
            </a:r>
            <a:r>
              <a:rPr lang="en-US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12:22-24</a:t>
            </a:r>
            <a:r>
              <a:rPr lang="en-US" sz="4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4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4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Psa 27:4  </a:t>
            </a:r>
            <a:r>
              <a:rPr lang="en-US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 thing I have asked from the LORD, that I shall </a:t>
            </a:r>
            <a:r>
              <a:rPr lang="en-US" sz="4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seek</a:t>
            </a:r>
            <a:r>
              <a:rPr lang="en-US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That I may </a:t>
            </a:r>
            <a:r>
              <a:rPr lang="en-US" sz="4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dwell</a:t>
            </a:r>
            <a:r>
              <a:rPr lang="en-US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the house of the LORD all the days of my life, </a:t>
            </a:r>
            <a:r>
              <a:rPr lang="en-US" sz="47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behold the beauty </a:t>
            </a:r>
            <a:r>
              <a:rPr lang="en-US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the LORD And to meditate in His temple. </a:t>
            </a:r>
            <a:r>
              <a:rPr lang="en-US" sz="4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 </a:t>
            </a:r>
            <a:r>
              <a:rPr lang="en-US" sz="4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91</a:t>
            </a: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4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20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GB" sz="3200" dirty="0">
              <a:latin typeface="Rockwell" panose="02060603020205020403" pitchFamily="18" charset="0"/>
            </a:endParaRPr>
          </a:p>
          <a:p>
            <a:pPr marL="0" indent="0" algn="ctr"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❏ Declare Daily</a:t>
            </a:r>
          </a:p>
          <a:p>
            <a:pPr marL="0" indent="0" algn="ctr"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● Holy Spirit leads me into all truth.</a:t>
            </a:r>
          </a:p>
          <a:p>
            <a:pPr marL="0" indent="0" algn="ctr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● I have creative strategies to keep my heart connection with God strong at all times.</a:t>
            </a:r>
          </a:p>
          <a:p>
            <a:pPr marL="0" indent="0" algn="ctr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● It is easy for me to see the gold inside of people, and I encourage people wherever I am.</a:t>
            </a:r>
          </a:p>
          <a:p>
            <a:pPr marL="0" indent="0" algn="ctr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 algn="ctr">
              <a:buNone/>
            </a:pP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indent="0">
              <a:buNone/>
            </a:pPr>
            <a:endParaRPr lang="en-GB" sz="3200" dirty="0">
              <a:latin typeface="Rockwell" panose="02060603020205020403" pitchFamily="18" charset="0"/>
            </a:endParaRPr>
          </a:p>
          <a:p>
            <a:pPr marL="0" indent="0">
              <a:buNone/>
            </a:pPr>
            <a:endParaRPr lang="en-GB" sz="3200" dirty="0" smtClean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152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523" y="2350168"/>
            <a:ext cx="4212254" cy="2157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488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en-US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 see it as a “last resort?” as in, “if all else fails 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–Pray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!” </a:t>
            </a:r>
            <a:endParaRPr lang="en-US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99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en-US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rayer 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our and our first line of offense as we seek to further God’s Kingdom on 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earth,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FIRST 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line of defense against the attacks of Satan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,. 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36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0"/>
            <a:ext cx="12192000" cy="6542467"/>
          </a:xfrm>
        </p:spPr>
        <p:txBody>
          <a:bodyPr>
            <a:normAutofit lnSpcReduction="10000"/>
          </a:bodyPr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78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is </a:t>
            </a:r>
            <a:r>
              <a:rPr lang="en-US" sz="78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THRIVE?</a:t>
            </a:r>
            <a:endParaRPr lang="en-US" sz="10400" b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0400" b="1" dirty="0" smtClean="0">
                <a:solidFill>
                  <a:srgbClr val="55555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“take </a:t>
            </a:r>
            <a:r>
              <a:rPr lang="en-US" sz="10400" b="1" dirty="0">
                <a:solidFill>
                  <a:srgbClr val="55555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hold </a:t>
            </a:r>
            <a:r>
              <a:rPr lang="en-US" sz="10400" b="1" dirty="0" smtClean="0">
                <a:solidFill>
                  <a:srgbClr val="55555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of” </a:t>
            </a: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0400" b="1" dirty="0" smtClean="0">
                <a:solidFill>
                  <a:srgbClr val="55555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“to seize” </a:t>
            </a: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0400" b="1" dirty="0" smtClean="0">
                <a:solidFill>
                  <a:srgbClr val="55555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“to flourish”</a:t>
            </a: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4000" b="1" dirty="0">
              <a:solidFill>
                <a:srgbClr val="55555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38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 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17:16  "I brought him to Your disciples, and they could not cure him." 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 17:17  And Jesus answered and said, "</a:t>
            </a:r>
            <a:r>
              <a:rPr lang="en-US" sz="5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 unbelieving and perverted 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generation, how long shall I be with you? How long shall I put up with you? Bring him here to Me." </a:t>
            </a:r>
          </a:p>
        </p:txBody>
      </p:sp>
    </p:spTree>
    <p:extLst>
      <p:ext uri="{BB962C8B-B14F-4D97-AF65-F5344CB8AC3E}">
        <p14:creationId xmlns:p14="http://schemas.microsoft.com/office/powerpoint/2010/main" val="101011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 </a:t>
            </a: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17:18 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Jesus rebuked him, and the demon came out of him, and the boy was cured at once. 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 17:19 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Then the disciples came to Jesus privately and said, "</a:t>
            </a:r>
            <a:r>
              <a:rPr lang="en-US" sz="48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Why could we not drive it out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?“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Mat 17:21 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["But this kind does not go out except by prayer and fasting."] 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57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 marL="457200" lvl="1" indent="0" 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Focus more much on </a:t>
            </a:r>
            <a:r>
              <a:rPr lang="en-US" sz="28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knowing and declaring </a:t>
            </a:r>
            <a:r>
              <a:rPr lang="en-US" sz="2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who </a:t>
            </a:r>
            <a:r>
              <a:rPr lang="en-US" sz="2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 </a:t>
            </a:r>
            <a:r>
              <a:rPr lang="en-US" sz="2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 </a:t>
            </a:r>
            <a:r>
              <a:rPr lang="en-US" sz="2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 on knowing and declaring </a:t>
            </a:r>
            <a:r>
              <a:rPr lang="en-US" sz="28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you would </a:t>
            </a:r>
            <a:r>
              <a:rPr lang="en-US" sz="28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</a:t>
            </a:r>
            <a:endParaRPr lang="en-US" sz="3200" dirty="0">
              <a:solidFill>
                <a:srgbClr val="C00000"/>
              </a:solidFill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51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 marL="457200" lvl="1" indent="0" 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Focus more  </a:t>
            </a:r>
            <a:r>
              <a:rPr lang="en-US" sz="2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</a:t>
            </a:r>
            <a:r>
              <a:rPr lang="en-US" sz="2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your  </a:t>
            </a:r>
            <a:r>
              <a:rPr lang="en-US" sz="28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personal </a:t>
            </a:r>
            <a:r>
              <a:rPr lang="en-US" sz="28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growth and transformation  </a:t>
            </a:r>
            <a:r>
              <a:rPr lang="en-US" sz="2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 </a:t>
            </a:r>
            <a:r>
              <a:rPr lang="en-US" sz="2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 </a:t>
            </a:r>
            <a:r>
              <a:rPr lang="en-US" sz="2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bringing change to those </a:t>
            </a:r>
            <a:r>
              <a:rPr lang="en-US" sz="2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 are </a:t>
            </a:r>
            <a:r>
              <a:rPr lang="en-US" sz="2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called to influence.</a:t>
            </a:r>
            <a:endParaRPr lang="en-US" sz="8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en-US" sz="3200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48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73565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7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The </a:t>
            </a:r>
            <a:r>
              <a:rPr lang="en-US" sz="78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anointing</a:t>
            </a:r>
            <a:r>
              <a:rPr lang="en-US" sz="7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 </a:t>
            </a:r>
            <a:r>
              <a:rPr lang="en-US" sz="7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breaks every yoke and makes you thrive greatly but </a:t>
            </a:r>
            <a:r>
              <a:rPr lang="en-US" sz="7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it is hearing and believing truth that makes us free.</a:t>
            </a: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84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1305</TotalTime>
  <Words>543</Words>
  <Application>Microsoft Office PowerPoint</Application>
  <PresentationFormat>Widescreen</PresentationFormat>
  <Paragraphs>53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Rockwell</vt:lpstr>
      <vt:lpstr>Times New Roman</vt:lpstr>
      <vt:lpstr>Office Theme</vt:lpstr>
      <vt:lpstr>1_Office Theme</vt:lpstr>
      <vt:lpstr>Summoned to Pray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FirmFoundation01</cp:lastModifiedBy>
  <cp:revision>98</cp:revision>
  <dcterms:created xsi:type="dcterms:W3CDTF">2019-08-09T11:06:41Z</dcterms:created>
  <dcterms:modified xsi:type="dcterms:W3CDTF">2019-08-25T09:32:56Z</dcterms:modified>
</cp:coreProperties>
</file>